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0" r:id="rId4"/>
    <p:sldId id="342" r:id="rId5"/>
    <p:sldId id="296" r:id="rId6"/>
    <p:sldId id="347" r:id="rId7"/>
    <p:sldId id="345" r:id="rId8"/>
    <p:sldId id="349" r:id="rId9"/>
    <p:sldId id="346" r:id="rId10"/>
    <p:sldId id="352" r:id="rId11"/>
    <p:sldId id="353" r:id="rId12"/>
    <p:sldId id="354" r:id="rId13"/>
    <p:sldId id="351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21</a:t>
            </a:r>
            <a:r>
              <a:rPr lang="zh-CN" altLang="en-US" sz="4232" b="1">
                <a:solidFill>
                  <a:srgbClr val="D60093"/>
                </a:solidFill>
              </a:rPr>
              <a:t>　称　赞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32141"/>
            <a:ext cx="68339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三片绿叶把礼物送出去是因为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en-US" altLang="zh-CN" sz="3200" smtClean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1815405"/>
            <a:ext cx="4801314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啄木鸟给树木治病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很辛苦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61971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223361"/>
            <a:ext cx="10807700" cy="2476447"/>
            <a:chOff x="692150" y="1223361"/>
            <a:chExt cx="10807700" cy="247644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223361"/>
              <a:ext cx="10807700" cy="221483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一、用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CN" sz="3200">
                  <a:solidFill>
                    <a:srgbClr val="000000"/>
                  </a:solidFill>
                  <a:latin typeface="Segoe UI Symbol" panose="020B0502040204020203" pitchFamily="34" charset="0"/>
                  <a:cs typeface="Segoe UI Symbol" panose="020B0502040204020203" pitchFamily="34" charset="0"/>
                </a:rPr>
                <a:t>✔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选出加点字的正确读音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称赞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zàn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zhàn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刺猬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jí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cì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板凳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dèn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dènɡ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但是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bàn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dàn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疲劳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pí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qí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傍晚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bàn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bànɡ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252443" y="246487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4071843" y="246487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6744890" y="246487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860280" y="317658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1" name="矩形 20"/>
            <p:cNvSpPr/>
            <p:nvPr/>
          </p:nvSpPr>
          <p:spPr>
            <a:xfrm>
              <a:off x="3962659" y="3140032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2" name="矩形 21"/>
            <p:cNvSpPr/>
            <p:nvPr/>
          </p:nvSpPr>
          <p:spPr>
            <a:xfrm>
              <a:off x="6388713" y="3140032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3" name="矩形 22"/>
          <p:cNvSpPr>
            <a:spLocks noChangeAspect="1"/>
          </p:cNvSpPr>
          <p:nvPr/>
        </p:nvSpPr>
        <p:spPr>
          <a:xfrm>
            <a:off x="1933821" y="2231134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477533" y="2330779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8720310" y="2330778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2940747" y="3015669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4779906" y="2966721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8827057" y="2977099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92150" y="565566"/>
            <a:ext cx="10807700" cy="3749458"/>
            <a:chOff x="692150" y="565566"/>
            <a:chExt cx="10807700" cy="374945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565566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 smtClean="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王老师贴心地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过来一把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让我坐下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温柔地问我最近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了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是不是不开心。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71343" y="1258752"/>
              <a:ext cx="1171429" cy="1466667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075847" y="1024714"/>
              <a:ext cx="2133333" cy="1542857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61819" y="2753119"/>
              <a:ext cx="2190476" cy="1561905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4382595" y="1727854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拿</a:t>
            </a:r>
            <a:endParaRPr lang="zh-CN" altLang="en-US" sz="44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274326" y="1534476"/>
            <a:ext cx="173637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椅   子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888869" y="3363768"/>
            <a:ext cx="173637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怎   么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769357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三、《称赞》这篇课文告诉我们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只要赞美别人就能经常收到别人送的礼物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要学着去发现别人的优点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633705" y="172080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47264"/>
            <a:ext cx="10807700" cy="24087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夸一夸别人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你真能干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小板凳做得一个比一个好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当好朋友把做的手工品给你看的时候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你可以说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　　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680705" y="2920057"/>
            <a:ext cx="546175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你的手真巧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做得真漂亮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2434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三片绿叶的秘密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张秋生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片绿叶手挽着手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在它们的身后藏着一个秘密。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只刚偷过鸡的狐狸走来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擦擦眼睛说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我怎么看见一片红叶子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绿叶们说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那是蜥蜴伸了伸舌头。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只刚欺负过小动物的黄鼠狼走过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伸长脖子说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我怎么看见一道红光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绿叶们说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那是朝霞在露珠上的反光。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2169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只啄木鸟飞来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它喘了一口气说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我刚刚给五棵树治了病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累得眼睛都花了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我怎么好像看到一点儿红颜色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三片绿叶松开了手。在它们的身后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藏着一颗草莓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一颗红宝石一样的草莓。绿叶们说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这是我们给啄木鸟医生的礼物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选自《驮着野鸭的天鹅》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498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8999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狐狸、黄鼠狼和啄木鸟分别把礼物看成了什么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在文中画出来。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en-US" altLang="zh-CN" sz="3200" smtClean="0">
              <a:solidFill>
                <a:srgbClr val="000000"/>
              </a:solidFill>
              <a:latin typeface="Calibri" panose="020F050202020403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三片绿叶准备的礼物实际上是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一颗草莓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一颗红宝石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一个秘密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一点儿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三片绿叶没有把礼物送给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而是送给了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狐狸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蜥蜴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黄鼠狼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啄木鸟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601048" y="246393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1815915"/>
            <a:ext cx="726352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一片红叶子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一道红光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一点儿</a:t>
            </a:r>
            <a:r>
              <a:rPr lang="zh-CN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红颜色</a:t>
            </a:r>
            <a:r>
              <a:rPr lang="en-US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798482" y="368650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196083" y="362510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472683" y="362510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④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290263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733</TotalTime>
  <Words>378</Words>
  <Application>Microsoft Office PowerPoint</Application>
  <PresentationFormat>宽屏</PresentationFormat>
  <Paragraphs>65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9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2025-08-29T05:49:09Z</dcterms:modified>
</cp:coreProperties>
</file>